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0" r:id="rId4"/>
    <p:sldId id="348" r:id="rId5"/>
    <p:sldId id="350" r:id="rId6"/>
    <p:sldId id="352" r:id="rId7"/>
    <p:sldId id="268" r:id="rId8"/>
    <p:sldId id="345" r:id="rId9"/>
    <p:sldId id="347" r:id="rId10"/>
    <p:sldId id="346" r:id="rId11"/>
    <p:sldId id="353" r:id="rId12"/>
    <p:sldId id="272" r:id="rId13"/>
    <p:sldId id="271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2509" autoAdjust="0"/>
  </p:normalViewPr>
  <p:slideViewPr>
    <p:cSldViewPr showGuides="1">
      <p:cViewPr varScale="1">
        <p:scale>
          <a:sx n="80" d="100"/>
          <a:sy n="80" d="100"/>
        </p:scale>
        <p:origin x="600" y="53"/>
      </p:cViewPr>
      <p:guideLst>
        <p:guide orient="horz" pos="283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6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023" y="1498633"/>
            <a:ext cx="10729977" cy="10554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Oracle-guided Dynamic User Preference Modeling for Sequential</a:t>
            </a: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84270" y="5375558"/>
            <a:ext cx="4740910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e-DE" altLang="zh-CN" sz="1600" dirty="0"/>
              <a:t>https://github.com/Yaveng/Oracle4Rec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16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3593B78-61E0-428E-A104-76554A65F5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7364" y="2417153"/>
            <a:ext cx="7216849" cy="2896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405679E-2690-4ED0-961E-74BED0FF1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3398" y="2119094"/>
            <a:ext cx="8086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B59C075-B8E6-4954-8435-A1A3C7D57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215743"/>
            <a:ext cx="6405785" cy="5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70A6848-6EFC-42A2-8C6E-12D7EE819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639" y="1650999"/>
            <a:ext cx="7439025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7303" y="183552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386333" y="2152293"/>
            <a:ext cx="1063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(</a:t>
            </a:r>
            <a:r>
              <a:rPr lang="en-US" altLang="zh-CN" sz="2400" dirty="0" err="1"/>
              <a:t>i</a:t>
            </a:r>
            <a:r>
              <a:rPr lang="en-US" altLang="zh-CN" sz="2400" dirty="0"/>
              <a:t>). Most existing methods only use past information extracted from user historical interactions to train the models, leading to the deviations of user preference modeling.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5E80121-0C9D-41FE-8641-E06747486D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45052"/>
            <a:ext cx="12192000" cy="4622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25E37C8-21BE-4E29-AC9B-EECA95F01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4" y="2286494"/>
            <a:ext cx="6061755" cy="268501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38F3D5-6780-4520-8532-23BFEDDBD2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1696967"/>
            <a:ext cx="4819713" cy="65641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91E5CF6-0F1B-48E4-BD9D-0DDB993D3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8883" y="2398565"/>
            <a:ext cx="4819713" cy="57016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66FA0B7-F09D-422E-AAE3-9F3F46EF3F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0965" y="3100163"/>
            <a:ext cx="6001509" cy="10904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19298FC-00D3-4642-9405-F233D8711C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199" y="4302945"/>
            <a:ext cx="4724401" cy="5249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C14C36C-681F-4675-8E75-8536C4479F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2429" y="5171959"/>
            <a:ext cx="5932172" cy="4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F85704F-6F10-4E31-A7C3-155EADD95F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27" y="1550057"/>
            <a:ext cx="6337046" cy="20281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10F8D42-A468-40A7-8963-030CE9D427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3604" y="865295"/>
            <a:ext cx="3600450" cy="25908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E88E106-2210-4D24-A4FD-00A46C1FA1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1" y="3802758"/>
            <a:ext cx="5903596" cy="135103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F9603A7-18AA-4B42-A5FE-4039D54917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90" y="5276997"/>
            <a:ext cx="5384610" cy="58016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271793D-2AD4-4569-BAD0-D1E9861B6D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27" y="5858600"/>
            <a:ext cx="5794173" cy="5784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86B48E6-F2D1-4C9C-BABF-992A0E738B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9771" y="3412800"/>
            <a:ext cx="5081268" cy="70666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E9B1FD-029A-4D6D-86FC-A6295FABB4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6055" y="4022111"/>
            <a:ext cx="6406894" cy="52179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3C50A35-E815-4EC2-A6A7-810CC92308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1994" y="4565011"/>
            <a:ext cx="5370955" cy="58016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2FD457F-9DAA-43E4-8B80-D7ABA1653A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69353" y="5109926"/>
            <a:ext cx="5903596" cy="1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8851CBE-70D9-4DA7-B90F-D740AE5DD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676400"/>
            <a:ext cx="3152852" cy="275468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7417181-AF6A-49A6-8AFE-EB522AAE91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533" y="2083378"/>
            <a:ext cx="7268338" cy="105259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05C6567-B285-438A-9D8F-5B46D1C7AC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3352800"/>
            <a:ext cx="5942646" cy="94875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39DB85E-A752-4808-8D1C-6C3F00B77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5746682"/>
            <a:ext cx="5810250" cy="69532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B839871-69CE-498D-818C-E077807560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5008680"/>
            <a:ext cx="2524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3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D0AC859-883A-4147-8C08-D2D33875F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2286000"/>
            <a:ext cx="8143875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35856" y="-22631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24400" y="-5309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9A855C1-8DD5-47BF-A58B-BCD3B7659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588641"/>
            <a:ext cx="9208508" cy="6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2395C19-43AA-4A66-80D2-D322D1980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13" y="1852190"/>
            <a:ext cx="12192000" cy="43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宽屏</PresentationFormat>
  <Paragraphs>121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133</cp:revision>
  <dcterms:created xsi:type="dcterms:W3CDTF">2023-09-17T03:47:00Z</dcterms:created>
  <dcterms:modified xsi:type="dcterms:W3CDTF">2025-01-16T09:45:19Z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